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A412-32BF-456D-8B1F-306724740864}">
  <a:tblStyle styleId="{8C91A412-32BF-456D-8B1F-306724740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681" autoAdjust="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390332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  <a:latin typeface="Cascadia Code" panose="020B0609020000020004" pitchFamily="49" charset="0"/>
              </a:rPr>
              <a:t>Построение хранилища для онлайн аналитики траффика абонентов оператора связи</a:t>
            </a:r>
            <a:endParaRPr lang="ru-RU" sz="4400" b="0" dirty="0">
              <a:solidFill>
                <a:schemeClr val="bg1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5849608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49" y="4127375"/>
            <a:ext cx="5593259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</a:t>
            </a:r>
            <a:r>
              <a:rPr lang="ru-RU" sz="2800" dirty="0"/>
              <a:t>Построение хранилища для онлайн аналитики траффика абонентов оператора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Дмитрий Дементьев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118315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Senior Developer Data Engineer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разработчик, эксперт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пресейл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компании «Концепт Разработка»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FAD5F1-B1EA-ADA8-054B-46569EA24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2" t="-207" r="402" b="25206"/>
          <a:stretch/>
        </p:blipFill>
        <p:spPr>
          <a:xfrm>
            <a:off x="581913" y="1999208"/>
            <a:ext cx="2590074" cy="2590074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329" y="263232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9252440"/>
              </p:ext>
            </p:extLst>
          </p:nvPr>
        </p:nvGraphicFramePr>
        <p:xfrm>
          <a:off x="952500" y="2117351"/>
          <a:ext cx="7239000" cy="2790137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Выгрузить сетевые события с маршрутизаторов в шину данных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Kafka,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имитируя передачу в реальном времени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кластер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Передать данные о сетевых событиях из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базовые метрики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Superset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мониторинг инфраструктуры на базе 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Среда развертывания инфраструктуры –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33208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149927" y="1130806"/>
            <a:ext cx="652127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масштабируемой и отказоустойчивой системы мониторинга и аналитики в реальном времени для абонентского траффика оператора связи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55237660"/>
              </p:ext>
            </p:extLst>
          </p:nvPr>
        </p:nvGraphicFramePr>
        <p:xfrm>
          <a:off x="952500" y="1210684"/>
          <a:ext cx="7239000" cy="3107734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Zookeeper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NiFi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&amp; Prometheus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875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Python: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pandas,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pydantic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pydantic_settings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uv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…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0498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Superset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8791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A195B-468E-8C56-21A2-EBE95D11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7" y="635867"/>
            <a:ext cx="6670505" cy="437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293089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54F3C-E737-9D04-22C2-05AA025C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2" y="547950"/>
            <a:ext cx="7466396" cy="44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876140936"/>
              </p:ext>
            </p:extLst>
          </p:nvPr>
        </p:nvGraphicFramePr>
        <p:xfrm>
          <a:off x="763651" y="1262866"/>
          <a:ext cx="7239000" cy="4065852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достичь получилось, все основные цели достигнуты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Много времени заняло написание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продьсера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Kafka,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имитации потока данных в реальном времени</a:t>
                      </a:r>
                      <a:b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Остальные части были реализованы преимущественно с составе других домашних работ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порядка 10*8 – 80 часов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можно назвать обкаткой технологий перед планирующимся рабочим. С этой точки зрения – однозначно полезен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Дальнейшие планы – развитие экспертизы как архитектора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0131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302</Words>
  <Application>Microsoft Office PowerPoint</Application>
  <PresentationFormat>Экран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Roboto Medium</vt:lpstr>
      <vt:lpstr>Cascadia Code</vt:lpstr>
      <vt:lpstr>Courier New</vt:lpstr>
      <vt:lpstr>Roboto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хранилища для онлайн аналитики траффика абонентов оператора связи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Дмитрий Дементьев</cp:lastModifiedBy>
  <cp:revision>14</cp:revision>
  <dcterms:modified xsi:type="dcterms:W3CDTF">2025-05-11T20:54:03Z</dcterms:modified>
</cp:coreProperties>
</file>